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1df0c0c6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29001685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44c68aca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46c1f70c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6842591e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21111396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5be8f60b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1b717b51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375710ea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35178f08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1daf7173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681cedcf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6941443e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3be7786e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59939c7b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6a067d2e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50048d63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5ade879f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479a0654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51159985.jpe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61121459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69f610d8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19cc0b41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22f6e5a2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4340e66f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59d8a3e7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January 2022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$7,390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$5,250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$1,000 - $25,000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building permits in January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$7,390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($78,462)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total building permits in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$7,390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($78,462)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$3,999.667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$18,900.000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$7,166.667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$46,447.80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$928,956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$10,015.00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$42,129.05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$3,117,550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3288744"/>
                <a:gridCol w="1005931"/>
                <a:gridCol w="685800"/>
                <a:gridCol w="193778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CENCORE CAPITAL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4328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AJC REALTY PARTNERS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1313 S BOYLE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GROVE PLACE II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4510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HOUSEMAN ZOTOS 4522 4524 OAKLAND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4522-24 OAKLAND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4256 MANCHESTER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4256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PARK EAST II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4445-47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SERIES PROP 1A OF HFC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4438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UAP-SLRC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805 S VANDEVENTER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MATTHEW VINCENT &amp; BONNIE SCHROEDER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4346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PARK EAST II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4402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Expanded Service Area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$149,521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$141,421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$4,500 - $329,683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 building permits in January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$149,521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255.69%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($42,037)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$149,521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255.69%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($42,037)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$171,262.5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$342,525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$183,367.3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$550,102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$54,496.43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$381,475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$27,100.00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$192,311.86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$6,923,227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738"/>
                <a:gridCol w="3117120"/>
                <a:gridCol w="1005931"/>
                <a:gridCol w="685800"/>
                <a:gridCol w="233362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PATON REDEVELOPMENT SERIES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5806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PATON REDEVELOPMENT SERIES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5808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 ART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$329,683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6200 FOREST PARK PARKWAY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BONDS, RONALD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5818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FOWLER, FLINT W &amp; JUNE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6225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 ART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$12,842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6200 FOREST PARK PARKWAY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$32,144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$32,144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$30,000 - $34,289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January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$32,144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-60.32%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($81,000)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$32,144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-60.32%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($81,000)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$32,144.5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$64,289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$26,250.0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$102,724.2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$2,362,657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2822099"/>
                <a:gridCol w="951906"/>
                <a:gridCol w="685800"/>
                <a:gridCol w="156520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CHRISTINE NEIKIRK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$34,289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5367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HUNT-RUDDY, HEATHER A &amp; ROBERT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38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$14,986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$5,566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$2,500 - $50,000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 building permits in January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-36.36%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$14,986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-90.32%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($154,794)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-36.36%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$14,986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-90.32%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($154,794)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$14,677.67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$44,033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$15,216.50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$60,866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$40,855.87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$1,552,523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$28,487.00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$85,461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$25,737.88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$1,055,253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2348906"/>
                <a:gridCol w="1005931"/>
                <a:gridCol w="685800"/>
                <a:gridCol w="15963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HOUSTON, CARVELL K JR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935 LAUREL 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WESTEND DEVELOPMENT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5897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C5603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$5,566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807 CLARA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MONTANO, GLORIA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6163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$32,933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COOPER, MANTON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5616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NOBLES, PAUL &amp; ROSE LISA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5442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$157,100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$157,100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$100,000 - $214,200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January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$157,100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6480.10%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($2,388)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total building permits in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$157,100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6480.10%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($2,388)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$157,100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$314,200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$104,060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$520,300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$34,451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$620,118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154158"/>
                <a:gridCol w="602520"/>
                <a:gridCol w="1037650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$157,100.00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$314,200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$1,378,558.50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$44,113,872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$32,144.50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$64,289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$7,389.90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$73,899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$149,521.17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$897,127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$124,000.00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$14,985.57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$104,899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$43,971.85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$1,143,268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$743,207.56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$176,140,191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$94,044.50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$2,445,157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$41,065.96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$4,106,596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$345,493.00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$3,109,437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$95,582.40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$1,433,736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$155,004.21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$7,440,202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$98,449.87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$1,476,748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$42,475.00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$169,900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$32,844.35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$2,693,237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1379055"/>
                <a:gridCol w="951906"/>
                <a:gridCol w="685800"/>
                <a:gridCol w="151091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5262 MAPLE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$214,200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5262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GA CAPITAL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5142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$7,500 - $7,500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January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7.74%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($6,962)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7.74%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($6,962)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$279,084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$1,116,336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$257,400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6204"/>
                <a:gridCol w="3148157"/>
                <a:gridCol w="951906"/>
                <a:gridCol w="685800"/>
                <a:gridCol w="143321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THOMAS, KEITH, MARVIN THOMAS, TEVEN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4708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$124,000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$124,000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$124,000 - $124,000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January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$124,000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total building permits in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$124,000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Core Neighborhoods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15344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$4,266.667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$121,995.667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$1,463,948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2411185"/>
                <a:gridCol w="951906"/>
                <a:gridCol w="685800"/>
                <a:gridCol w="1595972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HAYLES, WILLIAM III &amp; CAROL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4357 W FAIRFAX 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$1,378,558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$52,000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$3,000 - $40,000,000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32 building permits in January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-15.79%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(38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$1,378,558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2231.59%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($59,125)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32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-15.79%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(38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$1,378,558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2231.59%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($59,125)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5415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$2,167,018.25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$43,340,365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$67,955.18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$747,507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76463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$1,737,171.5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$159,819,781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$57,350.0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$688,200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$117,535.4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$15,632,210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2022-02-18T08:29:19Z</dcterms:modified>
  <cp:category/>
</cp:coreProperties>
</file>